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63"/>
    <p:restoredTop sz="79893"/>
  </p:normalViewPr>
  <p:slideViewPr>
    <p:cSldViewPr snapToGrid="0">
      <p:cViewPr>
        <p:scale>
          <a:sx n="86" d="100"/>
          <a:sy n="86" d="100"/>
        </p:scale>
        <p:origin x="1352" y="85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XX: Covariates used to estimate chum salmon population productivity for two life stages. Data sources listed below the covariate and </a:t>
            </a:r>
            <a:r>
              <a:rPr lang="en-US"/>
              <a:t>more covariate details are listed in </a:t>
            </a:r>
            <a:r>
              <a:rPr lang="en-US" dirty="0"/>
              <a:t>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173231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3.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mc:Choice xmlns:a14="http://schemas.microsoft.com/office/drawing/2010/main"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33336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33336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panose="020F0502020204030204" pitchFamily="34" charset="0"/>
                  <a:cs typeface="Calibri" panose="020F0502020204030204" pitchFamily="34" charset="0"/>
                </a:rPr>
                <a:t>7.</a:t>
              </a:r>
              <a:r>
                <a:rPr lang="en-US" sz="2200" b="1" dirty="0">
                  <a:latin typeface="Calibri" panose="020F0502020204030204" pitchFamily="34" charset="0"/>
                  <a:cs typeface="Calibri" panose="020F0502020204030204" pitchFamily="34" charset="0"/>
                </a:rPr>
                <a:t> </a:t>
              </a:r>
              <a:r>
                <a:rPr lang="en-US" sz="2200" dirty="0">
                  <a:latin typeface="Calibri Light" panose="020F0302020204030204" pitchFamily="34" charset="0"/>
                  <a:cs typeface="Calibri Light" panose="020F0302020204030204" pitchFamily="34" charset="0"/>
                </a:rPr>
                <a:t>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panose="020F0502020204030204" pitchFamily="34" charset="0"/>
                <a:cs typeface="Calibri" panose="020F0502020204030204" pitchFamily="34" charset="0"/>
              </a:rPr>
              <a:t>6. </a:t>
            </a:r>
            <a:r>
              <a:rPr lang="en-US" sz="2200" dirty="0">
                <a:latin typeface="Calibri Light" panose="020F0302020204030204" pitchFamily="34" charset="0"/>
                <a:cs typeface="Calibri Light" panose="020F0302020204030204" pitchFamily="34" charset="0"/>
              </a:rPr>
              <a:t>“Juvenile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5.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4.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496</Words>
  <Application>Microsoft Macintosh PowerPoint</Application>
  <PresentationFormat>Widescreen</PresentationFormat>
  <Paragraphs>38</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Aptos</vt:lpstr>
      <vt:lpstr>Aptos Display</vt:lpstr>
      <vt:lpstr>Arial</vt:lpstr>
      <vt:lpstr>Calibri</vt:lpstr>
      <vt:lpstr>Calibri Light</vt:lpstr>
      <vt:lpstr>Cambria Math</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12</cp:revision>
  <dcterms:created xsi:type="dcterms:W3CDTF">2024-11-20T18:51:47Z</dcterms:created>
  <dcterms:modified xsi:type="dcterms:W3CDTF">2024-11-20T21:34:35Z</dcterms:modified>
</cp:coreProperties>
</file>